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FB551-C2F4-4A1C-99A2-4501670C80D3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6EEF6-BEF8-41B0-886A-A784E09568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85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6EEF6-BEF8-41B0-886A-A784E095686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2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A931C-C14A-04D4-419F-ED81AC39F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0CC0C4-3466-2185-C5CF-BC7434433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4F9638-02D5-96FE-143E-B67D8C632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95D71-8D94-0F15-CFDE-718FFE4F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A46048-F4DF-D5BC-53EE-31D6BB1A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17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8E4771-1EBD-26F0-3001-2EEAE9A0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3B1DEB-D946-0BD6-653B-D76D74F74C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F239E-C3B7-6BB6-746C-166442C0E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F10FA2-7EBC-981E-853E-4847E762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CE7D71-9612-2A21-8E40-AC7D2414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2166A51-FCB0-FFE7-295C-D6E9F8E3C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FAE8027-ED40-BFAE-8D31-5757EB58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27563-6009-C990-9322-0B6F076E5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6F00D8-2FCC-551F-F163-562C1F97F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093CEF-FD99-A4CC-CF01-731E0410C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41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0C4A3B-32BC-8F1F-143F-9155A6976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F8016C-F46A-3EFD-511A-DA93A5D6C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01105B-80FE-0839-057F-9E9CF43C5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76A192-81BC-9C94-13D6-A15B1489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AE7EB2-67E4-52F2-2F5E-3CA1A0B0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06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3F0B5-BDA0-1F0F-D4B9-8249681E1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1CBF2F7-BEF5-324D-5658-632D80A3B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DDDE76-7349-8436-E4E2-3B6AF7A3A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6B041-1141-22F2-D435-79EFB73EB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0FD4F2-B381-0ACD-F6A3-9CDB296F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05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4DCA1-F88F-717C-033A-405E8845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DD8CB3-A523-927E-3B0D-0491270CB1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90D0C8-8D71-335A-4A24-3B7F1A4A8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09B7D70-1FE9-697B-53F5-EC67FE48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792DEA-3ED7-9706-B70B-A66AE531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C38F6-B334-8368-DDE7-8B6B3B8A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561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A5CF5-BE0D-EEDA-86D4-79B233A28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10FC42-AC4E-D4F9-A3A7-7EA595C49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A28C72-744C-85CD-9E7B-BDBE68299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9F3D632-AD60-7E6E-7269-E6ECE4E806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C008DC-66C6-3314-E1AF-0427A0D3E3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02BFA0-0D4E-AACC-F722-4F84C3989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1E70E22-8F48-B47B-FFA3-2DA520CDE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B43628-9024-EEFB-0ACC-A77C6FE1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756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3C41E7-1D9A-112E-F45A-5559052DE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FF3C1F-4E62-2A75-A68A-3291A3C68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765BFD-E4B4-8C05-6BA7-1B596A904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D1D52D-A3AC-5290-03E3-C4541101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BB9AA5F-485E-9C9E-2AD9-A3A8294FD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630D39-B112-7D9E-950B-0AD072B4F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2155CD-FC43-0B5C-3A74-F77067DB3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929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10846-3190-17C8-208B-482E44D4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EF4EF2-E5EA-B7F8-9E3E-BEAC810A7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9C70D02-DB1A-4578-73D8-3289F1E32E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0DAAE76-FAA6-2C7B-427E-EEABC7F5D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E3EBC4-3EF7-90D7-09A9-F4624E6B5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5FF780-3559-33A4-B433-3371427DD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29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BDEE9-7E58-21CF-9AA1-749E804D7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CA8CCF4-254D-6FCD-02E1-028FF9FFC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7B7865-CE78-FA3C-F9D9-5191D1BEF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7F9FE-B49E-2159-5026-70C3CC964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BD11F1-A89A-D4C3-35F7-DE2AFBDC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8ABE52-FA95-F9A5-A9B5-FDF1EFCCF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670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6DD2B-C5E9-9C93-FE24-9A2B3F9D2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4D54E4-E91A-3389-502D-8E188961B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43ED50-E374-066C-8840-AEB224A52F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EA681-6165-410D-80DF-C4D731EDD3CF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936D3E-4E1C-CA06-7064-E1F0CE4000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ACC8AB-E864-9927-DB48-1DAA4CE963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95BC7-8722-4D35-B697-47D36976A8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20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eb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5DD98A-55AA-D5F3-5F9F-115F213D7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90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70B26D-359C-DF5B-9D2C-2E6009513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112542"/>
            <a:ext cx="9031459" cy="674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93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AB8F28-BE6F-1811-72EB-AD851B874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" y="0"/>
            <a:ext cx="107055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03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999F14-ADBD-011A-786D-52A91C3B3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14" y="-445936"/>
            <a:ext cx="7484011" cy="894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9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A6D9C-5D39-7298-2B38-5780BA2DB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4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846444-B978-9AFF-EF00-469D4610E4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13" y="238539"/>
            <a:ext cx="8892209" cy="633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2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D07A1D-D666-A1CB-2B45-5EB26AD0D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57" y="132522"/>
            <a:ext cx="9024730" cy="653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144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7579C6-E003-497F-9ACF-3ACF93E46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699" y="126609"/>
            <a:ext cx="3882684" cy="661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64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7C90AA-69C8-C4BD-E363-9243C5627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54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8E8E1F-B0B3-931D-754C-45D5E17F0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220" y="0"/>
            <a:ext cx="5623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00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7F4ACB-7F7D-05C7-DDC0-93321862DA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39" y="0"/>
            <a:ext cx="4420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22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DD9D065-5793-0C40-BDCC-E6373D5EC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5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3724AA-2C7D-355B-1761-9E2984E9A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6" y="239151"/>
            <a:ext cx="9045526" cy="627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09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32065E-2943-4A92-0439-25F204F22C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48" y="0"/>
            <a:ext cx="9700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63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810986-5205-3BA7-986F-570C8DCFE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09550"/>
            <a:ext cx="10160000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63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kab224a-1</dc:creator>
  <cp:lastModifiedBy>kab224a-1</cp:lastModifiedBy>
  <cp:revision>5</cp:revision>
  <dcterms:created xsi:type="dcterms:W3CDTF">2025-04-24T11:29:17Z</dcterms:created>
  <dcterms:modified xsi:type="dcterms:W3CDTF">2025-04-24T11:43:59Z</dcterms:modified>
</cp:coreProperties>
</file>